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2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41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36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7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4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2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15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63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52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8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60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18C8B-6184-47B9-B935-28B2F211810B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6BB2A-7FA0-4DE9-861B-80017CBDE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8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Content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76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</dc:title>
  <dc:creator>Trường Nguyễn</dc:creator>
  <cp:lastModifiedBy>Trường Nguyễn</cp:lastModifiedBy>
  <cp:revision>1</cp:revision>
  <dcterms:created xsi:type="dcterms:W3CDTF">2022-02-25T04:38:54Z</dcterms:created>
  <dcterms:modified xsi:type="dcterms:W3CDTF">2022-02-25T04:38:58Z</dcterms:modified>
</cp:coreProperties>
</file>